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83" r:id="rId7"/>
    <p:sldId id="284" r:id="rId8"/>
    <p:sldId id="262" r:id="rId9"/>
    <p:sldId id="263" r:id="rId10"/>
    <p:sldId id="264" r:id="rId11"/>
    <p:sldId id="274" r:id="rId12"/>
    <p:sldId id="276" r:id="rId13"/>
    <p:sldId id="265" r:id="rId14"/>
    <p:sldId id="266" r:id="rId15"/>
    <p:sldId id="275" r:id="rId16"/>
    <p:sldId id="267" r:id="rId17"/>
    <p:sldId id="278" r:id="rId18"/>
    <p:sldId id="279" r:id="rId19"/>
    <p:sldId id="280" r:id="rId20"/>
    <p:sldId id="281" r:id="rId21"/>
    <p:sldId id="282" r:id="rId22"/>
    <p:sldId id="277" r:id="rId23"/>
    <p:sldId id="268" r:id="rId24"/>
    <p:sldId id="285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2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2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C762-4FA6-4533-A849-D8911D08EB22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60A5-DA53-486E-956D-2A106F1F3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1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095C-AEAE-4CC3-BF08-EC8D34AB50BF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8E70-1F31-4F39-B7E7-F8D5E0CC24BE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7203-597A-4018-90C0-7AB2E07C1479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6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7E7A-65AF-4919-9D59-A46A6AF4C463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D0BB-4BB9-482B-A261-699DFED6B1D0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3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89A-96D4-4A53-A257-BC8F539ED4F6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E5E7-B7ED-4AFC-A45B-F8FE6B0FF59A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1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99BBD-15E3-4D57-945A-0BF2779AAA94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6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AE20-88F1-40E3-8E1B-C0D2CDF59997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0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B81C-F83B-4658-B9D8-4EDE2D2C1F4B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4A5-360E-45F5-BD05-85EB392ACA14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6243-BE2E-4AF7-B4A3-9269B012167D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0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Presentation on Project on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WHEELCHAIR AND HOME AUTOMATION FOR PARALYZED”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24. JASIRA T </a:t>
            </a: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34. NAYANA RAMESHAN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46. SHRAVAN SREEDEEP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48. SOORYA P</a:t>
            </a:r>
            <a:endParaRPr lang="en-US" altLang="en-US" sz="9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 C SREEKUMAR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GOVT. COLLEGE OF ENGINEERING KANNUR- 670563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2021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5" y="3910148"/>
            <a:ext cx="1208688" cy="1460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is used to capture eye movements.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eye movement is tracked using the python eye tracking model using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the pupil is transferred to Node MCU using Bluetooth module.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5780"/>
            <a:ext cx="3825240" cy="583056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Eye tracking program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63440" y="365125"/>
            <a:ext cx="6344920" cy="60172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429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5780"/>
            <a:ext cx="3119651" cy="583056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pupil in tracking program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image4.png"/>
          <p:cNvPicPr/>
          <p:nvPr/>
        </p:nvPicPr>
        <p:blipFill>
          <a:blip r:embed="rId2"/>
          <a:srcRect r="3776"/>
          <a:stretch>
            <a:fillRect/>
          </a:stretch>
        </p:blipFill>
        <p:spPr>
          <a:xfrm>
            <a:off x="3957851" y="525780"/>
            <a:ext cx="7395949" cy="58305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0767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is also controlled on the basics of the control signal received from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 chair have low speed for safety.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ultra sonic sensors are connected in 4 directions of the wheelchair for obstacle and pit detection.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Incase an obstacle is identified the wheel chair stops and correct trajectory.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and Bluetooth Module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position received from Raspberry Pi 4, appropriate decision is taken by the Node MCU.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by Node MCU include the switches of light and fan.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2462"/>
            <a:ext cx="3665220" cy="570388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and Bluetooth Module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ge5.png" descr="VT_9892] Home Automation Diagram Free Diagram"/>
          <p:cNvPicPr/>
          <p:nvPr/>
        </p:nvPicPr>
        <p:blipFill>
          <a:blip r:embed="rId2"/>
          <a:srcRect b="5204"/>
          <a:stretch>
            <a:fillRect/>
          </a:stretch>
        </p:blipFill>
        <p:spPr>
          <a:xfrm>
            <a:off x="4663440" y="652461"/>
            <a:ext cx="6690360" cy="570388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27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11" name="image7.png"/>
          <p:cNvPicPr/>
          <p:nvPr/>
        </p:nvPicPr>
        <p:blipFill rotWithShape="1">
          <a:blip r:embed="rId2"/>
          <a:srcRect l="5724" t="20089" r="5145" b="13581"/>
          <a:stretch/>
        </p:blipFill>
        <p:spPr>
          <a:xfrm>
            <a:off x="2278378" y="2125355"/>
            <a:ext cx="7635240" cy="3796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038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7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7026" y="2130594"/>
            <a:ext cx="7377944" cy="37858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30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8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59987" y="2105797"/>
            <a:ext cx="6872022" cy="37888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90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7" name="image12.png"/>
          <p:cNvPicPr/>
          <p:nvPr/>
        </p:nvPicPr>
        <p:blipFill rotWithShape="1">
          <a:blip r:embed="rId2"/>
          <a:srcRect l="3016" t="10806" r="-1084" b="-10806"/>
          <a:stretch/>
        </p:blipFill>
        <p:spPr>
          <a:xfrm>
            <a:off x="2718512" y="2211948"/>
            <a:ext cx="6754972" cy="41444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96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690688"/>
            <a:ext cx="10256520" cy="46656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Scheme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8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87787" y="2204868"/>
            <a:ext cx="6490562" cy="36898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8619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61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Simulation Model of Smart Wheelchair</a:t>
            </a:r>
          </a:p>
        </p:txBody>
      </p:sp>
      <p:pic>
        <p:nvPicPr>
          <p:cNvPr id="7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246" y="2128023"/>
            <a:ext cx="6758103" cy="37666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0577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37215" b="13524"/>
          <a:stretch/>
        </p:blipFill>
        <p:spPr>
          <a:xfrm>
            <a:off x="6420299" y="2272362"/>
            <a:ext cx="4380601" cy="3379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37000" b="13270"/>
          <a:stretch/>
        </p:blipFill>
        <p:spPr>
          <a:xfrm>
            <a:off x="1335197" y="2272362"/>
            <a:ext cx="4319625" cy="337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7091" y="56432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2.Straight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3521" y="5637948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3. Closed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6" y="2272361"/>
            <a:ext cx="4319625" cy="33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9" y="2272361"/>
            <a:ext cx="4380601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37071" b="14667"/>
          <a:stretch/>
        </p:blipFill>
        <p:spPr>
          <a:xfrm>
            <a:off x="6420299" y="2272361"/>
            <a:ext cx="4380601" cy="337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7071" b="13524"/>
          <a:stretch/>
        </p:blipFill>
        <p:spPr>
          <a:xfrm>
            <a:off x="1335198" y="2272361"/>
            <a:ext cx="4319624" cy="336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9453" y="5632176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4. Left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4554" y="5630017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5. Right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0" y="2272359"/>
            <a:ext cx="4380882" cy="337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16" y="2272359"/>
            <a:ext cx="431990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41503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have been acquired and tested.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8435" r="32297" b="24762"/>
          <a:stretch/>
        </p:blipFill>
        <p:spPr>
          <a:xfrm rot="5400000">
            <a:off x="6133614" y="1139132"/>
            <a:ext cx="4666275" cy="57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3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19603"/>
              </p:ext>
            </p:extLst>
          </p:nvPr>
        </p:nvGraphicFramePr>
        <p:xfrm>
          <a:off x="838196" y="1611573"/>
          <a:ext cx="10515608" cy="4274220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075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Dec 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Topic selection and preliminary works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947869"/>
                  </a:ext>
                </a:extLst>
              </a:tr>
              <a:tr h="3192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Literature Survey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877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Program and train machine learning model for eye tracking.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32302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Simulation of autonomous wheelchair.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 lvl="0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of the circuit for home automation.</a:t>
                      </a:r>
                      <a:endParaRPr lang="en-US" sz="2400" dirty="0"/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14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6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630536"/>
              </p:ext>
            </p:extLst>
          </p:nvPr>
        </p:nvGraphicFramePr>
        <p:xfrm>
          <a:off x="838196" y="1690688"/>
          <a:ext cx="10515608" cy="3725523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229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Dec 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Interface the eye tracker, home automation and wheelchair together.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eye tracking glasses.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autonomous wheel 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64733"/>
                  </a:ext>
                </a:extLst>
              </a:tr>
              <a:tr h="3565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and solve real time issues.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23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for the proposed model are done.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is acquired and tested.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model is developed.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autonomous wheel chair.</a:t>
            </a:r>
          </a:p>
        </p:txBody>
      </p:sp>
    </p:spTree>
    <p:extLst>
      <p:ext uri="{BB962C8B-B14F-4D97-AF65-F5344CB8AC3E}">
        <p14:creationId xmlns:p14="http://schemas.microsoft.com/office/powerpoint/2010/main" val="17688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10515600" cy="466566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[1]Ahmad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F. Klaib1,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O. Alsrehin1,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Y. Melhem2,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O. Bashtawi2, Aws A. Magableh1. “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Algorithms, Techniques, Tools, and Applications with an Emphasis on Machine Learning and Internet of Things Technologies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September 2020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Pramodini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Punde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Mukti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Jadhav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Ramesh R.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study of Eye Tracking Technology and its applications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2017 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[3]Tan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Kian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Chelladurai“Arduino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voice controlled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wheelchair”, 2020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[4]Joseph K George,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Subhin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 B,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Jose,Hima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T, “Eye Controlled Home-Automation For Disables”, IOSR, 2019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Deepak Kumar,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Reetu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Malhotra, S. R. Sharma, “Design and Construction of a Smart Wheelchair”, WEEF, 2019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IN" sz="10000" spc="3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Paralyzed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 patients are unable to normally communicate with their environment.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their body that is under their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eyeballs.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Basic day to day operations are switching on basic devices like fan, bulb etc</a:t>
            </a:r>
            <a:r>
              <a:rPr lang="en-US" sz="2400" dirty="0" smtClean="0">
                <a:latin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</a:rPr>
              <a:t>Smart Wheel Chair is the solution that we are proposing for these problems.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track eye movement and control basic devices like bulb, fan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an autonomous electric wheelchair.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control the electric wheel chair by tracking eye movements.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[1]Tan Kian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IEEE, 2019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motorized voice controlled wheelchair.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controls the movements of the wheelchair.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used is Arduino Uno.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[2]Ahmad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Klaib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Alsrehin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Melhem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Bashtawi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Magableh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“Eye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Algorithms, Techniques, Tools, and Applications with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 Emphasis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Machine Learning and Internet of Things Technologies”, September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Things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essential factors in the development of eye tracking applications.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techniques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more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detection results compared with traditional event-detection methods.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7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Hayyan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Sulastri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Abdhul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Study on Smart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Wheelchair Systems”, Research Gate Dec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smart technologies for wheelchairs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 - machine interface and the navigation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and devices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were the two key areas of concentration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5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pc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SCHEME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4" y="3102412"/>
            <a:ext cx="1423159" cy="744567"/>
          </a:xfrm>
          <a:prstGeom prst="rect">
            <a:avLst/>
          </a:prstGeom>
        </p:spPr>
      </p:pic>
      <p:pic>
        <p:nvPicPr>
          <p:cNvPr id="1032" name="Picture 8" descr="NodeMCU ESP8266 Dev. Board CP2102 – FactoryForward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3" b="26152"/>
          <a:stretch/>
        </p:blipFill>
        <p:spPr bwMode="auto">
          <a:xfrm>
            <a:off x="6713304" y="4597097"/>
            <a:ext cx="1271980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ks Electricals Engineers And Consultants - Authorized Wholesale Dealer of  Electrical Modular Switches &amp;amp; Table Fan from P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05" y="4357778"/>
            <a:ext cx="1101847" cy="110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/>
          <p:cNvSpPr txBox="1"/>
          <p:nvPr/>
        </p:nvSpPr>
        <p:spPr>
          <a:xfrm>
            <a:off x="838200" y="3661862"/>
            <a:ext cx="24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09370" y="4084240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83807" y="5198089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/>
          <p:cNvCxnSpPr>
            <a:stCxn id="4" idx="3"/>
            <a:endCxn id="35" idx="3"/>
          </p:cNvCxnSpPr>
          <p:nvPr/>
        </p:nvCxnSpPr>
        <p:spPr>
          <a:xfrm flipV="1">
            <a:off x="2854823" y="3474694"/>
            <a:ext cx="13109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Raspberry Pi 4 8GB RAM | All New Raspberry Pi Desktop Computer : Amazon.in:  Computers &amp;amp; Accessori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2766" r="7998" b="21646"/>
          <a:stretch/>
        </p:blipFill>
        <p:spPr bwMode="auto">
          <a:xfrm rot="10800000">
            <a:off x="4165810" y="2865149"/>
            <a:ext cx="1832645" cy="1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stCxn id="35" idx="2"/>
            <a:endCxn id="81" idx="3"/>
          </p:cNvCxnSpPr>
          <p:nvPr/>
        </p:nvCxnSpPr>
        <p:spPr>
          <a:xfrm rot="5400000" flipH="1" flipV="1">
            <a:off x="5660429" y="1812274"/>
            <a:ext cx="474579" cy="1631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5" idx="1"/>
            <a:endCxn id="1032" idx="3"/>
          </p:cNvCxnSpPr>
          <p:nvPr/>
        </p:nvCxnSpPr>
        <p:spPr>
          <a:xfrm>
            <a:off x="5998455" y="3474694"/>
            <a:ext cx="1986829" cy="1422721"/>
          </a:xfrm>
          <a:prstGeom prst="bentConnector3">
            <a:avLst>
              <a:gd name="adj1" fmla="val 111506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HC-SR04 Ultrasonic Sensor Module at Rs 58/piece | Moti Nagar | New Delhi|  ID: 19727491430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25412" r="3314" b="14918"/>
          <a:stretch/>
        </p:blipFill>
        <p:spPr bwMode="auto">
          <a:xfrm>
            <a:off x="2972537" y="2307939"/>
            <a:ext cx="926432" cy="5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859239" y="2317706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×8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6" descr="https://static.cytron.io/image/cache/catalog/products/MD13S/MD13S_1-800x800.jp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56314" r="22404" b="13057"/>
          <a:stretch/>
        </p:blipFill>
        <p:spPr bwMode="auto">
          <a:xfrm rot="10800000">
            <a:off x="6713304" y="2085411"/>
            <a:ext cx="1083998" cy="6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082773" y="2691190"/>
            <a:ext cx="255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DRIVER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1690688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3041882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/>
          <p:cNvCxnSpPr>
            <a:stCxn id="81" idx="1"/>
            <a:endCxn id="84" idx="3"/>
          </p:cNvCxnSpPr>
          <p:nvPr/>
        </p:nvCxnSpPr>
        <p:spPr>
          <a:xfrm flipV="1">
            <a:off x="7797302" y="2004197"/>
            <a:ext cx="1467408" cy="38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81" idx="1"/>
            <a:endCxn id="95" idx="3"/>
          </p:cNvCxnSpPr>
          <p:nvPr/>
        </p:nvCxnSpPr>
        <p:spPr>
          <a:xfrm>
            <a:off x="7797302" y="2390570"/>
            <a:ext cx="1467408" cy="9648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001405" y="2190515"/>
            <a:ext cx="1781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915644" y="3555446"/>
            <a:ext cx="19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Elbow Connector 118"/>
          <p:cNvCxnSpPr>
            <a:stCxn id="1028" idx="2"/>
            <a:endCxn id="35" idx="3"/>
          </p:cNvCxnSpPr>
          <p:nvPr/>
        </p:nvCxnSpPr>
        <p:spPr>
          <a:xfrm rot="16200000" flipH="1">
            <a:off x="3513451" y="2822335"/>
            <a:ext cx="574660" cy="7300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48792" y="5736772"/>
            <a:ext cx="549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1. Block Diagram of Smart Wheelchair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ES52 Optocoupler 4 Channel 5V Relay Module Relay Control for Arduino DSP  AVR PIC ARM Price in India - Buy REES52 Optocoupler 4 Channel 5V Relay  Module Relay Control for Arduino DSP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6" y="4509919"/>
            <a:ext cx="1081457" cy="8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1032" idx="1"/>
            <a:endCxn id="1026" idx="3"/>
          </p:cNvCxnSpPr>
          <p:nvPr/>
        </p:nvCxnSpPr>
        <p:spPr>
          <a:xfrm flipH="1">
            <a:off x="5520143" y="4897415"/>
            <a:ext cx="1193161" cy="1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26" idx="1"/>
            <a:endCxn id="1038" idx="3"/>
          </p:cNvCxnSpPr>
          <p:nvPr/>
        </p:nvCxnSpPr>
        <p:spPr>
          <a:xfrm flipH="1" flipV="1">
            <a:off x="3435752" y="4908702"/>
            <a:ext cx="1002934" cy="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1684" y="5266003"/>
            <a:ext cx="210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project is divided into 3 parts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and Bluetooth Module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1133</Words>
  <Application>Microsoft Office PowerPoint</Application>
  <PresentationFormat>Widescreen</PresentationFormat>
  <Paragraphs>264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Overview </vt:lpstr>
      <vt:lpstr>INTRODUCTION</vt:lpstr>
      <vt:lpstr>OBJECTIVES</vt:lpstr>
      <vt:lpstr>LITERATURE REVIEW</vt:lpstr>
      <vt:lpstr>LITERATURE REVIEW</vt:lpstr>
      <vt:lpstr>LITERATURE REVIEW</vt:lpstr>
      <vt:lpstr>MODIFIED SCHEME</vt:lpstr>
      <vt:lpstr>SMART WHEELCHAIR</vt:lpstr>
      <vt:lpstr>SMART WHEELCHAIR</vt:lpstr>
      <vt:lpstr>PowerPoint Presentation</vt:lpstr>
      <vt:lpstr>PowerPoint Presentation</vt:lpstr>
      <vt:lpstr>SMART WHEELCHAIR</vt:lpstr>
      <vt:lpstr>SMART WHEELCHAIR</vt:lpstr>
      <vt:lpstr>PowerPoint Presentation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WORK PLAN</vt:lpstr>
      <vt:lpstr>WORK PLAN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Nayana Rameshan</dc:creator>
  <cp:lastModifiedBy>Shravan Sreedeep</cp:lastModifiedBy>
  <cp:revision>12</cp:revision>
  <dcterms:modified xsi:type="dcterms:W3CDTF">2022-01-11T17:02:29Z</dcterms:modified>
</cp:coreProperties>
</file>